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6"/>
  </p:notesMasterIdLst>
  <p:handoutMasterIdLst>
    <p:handoutMasterId r:id="rId7"/>
  </p:handoutMasterIdLst>
  <p:sldIdLst>
    <p:sldId id="264" r:id="rId2"/>
    <p:sldId id="265" r:id="rId3"/>
    <p:sldId id="266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F21"/>
    <a:srgbClr val="B83D3D"/>
    <a:srgbClr val="D36E47"/>
    <a:srgbClr val="D56D47"/>
    <a:srgbClr val="A95765"/>
    <a:srgbClr val="5A7356"/>
    <a:srgbClr val="306E9B"/>
    <a:srgbClr val="9597AC"/>
    <a:srgbClr val="22408E"/>
    <a:srgbClr val="C1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86483" autoAdjust="0"/>
  </p:normalViewPr>
  <p:slideViewPr>
    <p:cSldViewPr snapToGrid="0" showGuides="1">
      <p:cViewPr varScale="1">
        <p:scale>
          <a:sx n="90" d="100"/>
          <a:sy n="90" d="100"/>
        </p:scale>
        <p:origin x="1195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6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C36118A-68AC-425B-9145-165C6DA95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AB0EBC-55AF-48B2-8CAB-AE555D833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26B40-8AB2-485A-9690-B2A1A4C8952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66403-A8AF-42BE-8E26-B287FBCF4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15F0C6-0000-4ED3-A1D6-D67356D37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7DC0-1ED4-4294-AF82-3E43E30A76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79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9907-1E5D-4011-83DD-CF4779E35DFF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3A570-F6A1-4300-9EE8-F956A87FA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507187-1971-AB07-2226-26A759D6E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FF0EE75-7CF7-4E62-BF1C-F9B866E3D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934" y="4149587"/>
            <a:ext cx="8825947" cy="561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ptos Narrow" panose="020B0004020202020204" pitchFamily="34" charset="0"/>
              </a:defRPr>
            </a:lvl1pPr>
          </a:lstStyle>
          <a:p>
            <a:pPr lvl="0"/>
            <a:r>
              <a:rPr lang="it-IT" dirty="0"/>
              <a:t>Name </a:t>
            </a:r>
            <a:r>
              <a:rPr lang="it-IT" dirty="0" err="1"/>
              <a:t>Surname</a:t>
            </a:r>
            <a:r>
              <a:rPr lang="it-IT" dirty="0"/>
              <a:t> – Society/University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23ACA1F-FB05-4005-A092-76552F6BDC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935" y="3254839"/>
            <a:ext cx="8825948" cy="7987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6123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E05A8F-F7B3-89E9-3221-6A3627407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8" name="Segnaposto immagine 13">
            <a:extLst>
              <a:ext uri="{FF2B5EF4-FFF2-40B4-BE49-F238E27FC236}">
                <a16:creationId xmlns:a16="http://schemas.microsoft.com/office/drawing/2014/main" id="{55DBD265-A199-4268-B049-EDF8FAB983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1375" y="80385"/>
            <a:ext cx="1734379" cy="534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LOGO SOCIETY/UNIVERSITY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449" y="223630"/>
            <a:ext cx="6758608" cy="391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800" b="1" baseline="0">
                <a:solidFill>
                  <a:schemeClr val="tx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709A7E4-5BB5-31ED-206D-9EF7287B1B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3448" y="694942"/>
            <a:ext cx="8060635" cy="42895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00" b="0">
                <a:solidFill>
                  <a:srgbClr val="9597A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5058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E05A8F-F7B3-89E9-3221-6A3627407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8" name="Segnaposto immagine 13">
            <a:extLst>
              <a:ext uri="{FF2B5EF4-FFF2-40B4-BE49-F238E27FC236}">
                <a16:creationId xmlns:a16="http://schemas.microsoft.com/office/drawing/2014/main" id="{55DBD265-A199-4268-B049-EDF8FAB983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1375" y="80385"/>
            <a:ext cx="1734379" cy="534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LOGO SOCIETY/UNIVERSITY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449" y="223630"/>
            <a:ext cx="6758608" cy="391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800" b="1" baseline="0">
                <a:solidFill>
                  <a:schemeClr val="tx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709A7E4-5BB5-31ED-206D-9EF7287B1B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3448" y="694942"/>
            <a:ext cx="3980622" cy="42895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00" b="0">
                <a:solidFill>
                  <a:srgbClr val="9597A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2" name="Segnaposto immagine 3">
            <a:extLst>
              <a:ext uri="{FF2B5EF4-FFF2-40B4-BE49-F238E27FC236}">
                <a16:creationId xmlns:a16="http://schemas.microsoft.com/office/drawing/2014/main" id="{1EED457D-E39F-BB94-54EC-BD234EA725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8431" y="694942"/>
            <a:ext cx="3906078" cy="428953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1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E05A8F-F7B3-89E9-3221-6A3627407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8" name="Segnaposto immagine 13">
            <a:extLst>
              <a:ext uri="{FF2B5EF4-FFF2-40B4-BE49-F238E27FC236}">
                <a16:creationId xmlns:a16="http://schemas.microsoft.com/office/drawing/2014/main" id="{55DBD265-A199-4268-B049-EDF8FAB983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1375" y="80385"/>
            <a:ext cx="1734379" cy="534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LOGO SOCIETY/UNIVERSITY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449" y="223630"/>
            <a:ext cx="6758608" cy="391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800" b="1" baseline="0">
                <a:solidFill>
                  <a:schemeClr val="tx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2" name="Segnaposto immagine 3">
            <a:extLst>
              <a:ext uri="{FF2B5EF4-FFF2-40B4-BE49-F238E27FC236}">
                <a16:creationId xmlns:a16="http://schemas.microsoft.com/office/drawing/2014/main" id="{1EED457D-E39F-BB94-54EC-BD234EA725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53449" y="694942"/>
            <a:ext cx="7991060" cy="428953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70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6" r:id="rId3"/>
    <p:sldLayoutId id="214748370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0453C47-FD8A-AA8E-F4EB-7563F1785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07B803-62D0-3937-8476-75AAEC7D1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60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D00C5B3-2BB6-64B2-8D30-29021A686A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E7A55-892A-B8C7-88D6-33D7779F90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016631-97DC-9C48-D1B4-1C75DA259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23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1030495-FDDE-5868-584B-01116596F1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33CDF4-E233-1179-406F-C78C5F70B6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0EE53E-FA4E-29E7-ADE9-C3EC5073B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F141EE39-476D-F284-175C-D7C8307B0A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67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B851B1E-EF98-3430-038C-EC1DA3DFD3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CAD9BA-7E2A-5CF8-B0F1-2D54028D7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101B9C-7D23-AC45-FBAA-DD2BD33BED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666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0</Words>
  <Application>Microsoft Office PowerPoint</Application>
  <PresentationFormat>Presentazione su schermo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Aptos Narrow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Associazione Italiana di Metallurgia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AIM</dc:title>
  <dc:creator>aDELGROSSO;AIM - Del Grosso Antonio</dc:creator>
  <cp:keywords>#template #aim #metallurgia</cp:keywords>
  <cp:lastModifiedBy>AIM</cp:lastModifiedBy>
  <cp:revision>65</cp:revision>
  <dcterms:created xsi:type="dcterms:W3CDTF">2018-03-15T15:46:42Z</dcterms:created>
  <dcterms:modified xsi:type="dcterms:W3CDTF">2026-04-09T09:59:09Z</dcterms:modified>
</cp:coreProperties>
</file>