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9"/>
  </p:notesMasterIdLst>
  <p:handoutMasterIdLst>
    <p:handoutMasterId r:id="rId10"/>
  </p:handout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101"/>
    <a:srgbClr val="0E76BD"/>
    <a:srgbClr val="C13832"/>
    <a:srgbClr val="005163"/>
    <a:srgbClr val="3C489E"/>
    <a:srgbClr val="8890C1"/>
    <a:srgbClr val="F0F0F0"/>
    <a:srgbClr val="2025C7"/>
    <a:srgbClr val="CC5046"/>
    <a:srgbClr val="F15B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6" autoAdjust="0"/>
    <p:restoredTop sz="86483" autoAdjust="0"/>
  </p:normalViewPr>
  <p:slideViewPr>
    <p:cSldViewPr snapToGrid="0" showGuides="1">
      <p:cViewPr varScale="1">
        <p:scale>
          <a:sx n="86" d="100"/>
          <a:sy n="86" d="100"/>
        </p:scale>
        <p:origin x="1315" y="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26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4C36118A-68AC-425B-9145-165C6DA951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0AB0EBC-55AF-48B2-8CAB-AE555D8330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26B40-8AB2-485A-9690-B2A1A4C8952C}" type="datetimeFigureOut">
              <a:rPr lang="it-IT" smtClean="0"/>
              <a:t>04/07/2025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8766403-A8AF-42BE-8E26-B287FBCF4E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215F0C6-0000-4ED3-A1D6-D67356D378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27DC0-1ED4-4294-AF82-3E43E30A76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7794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49907-1E5D-4011-83DD-CF4779E35DFF}" type="datetimeFigureOut">
              <a:rPr lang="it-IT" smtClean="0"/>
              <a:t>04/07/2025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3A570-F6A1-4300-9EE8-F956A87FA4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1874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1ST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biglietto da visita, schermata, Carattere&#10;&#10;Il contenuto generato dall'IA potrebbe non essere corretto.">
            <a:extLst>
              <a:ext uri="{FF2B5EF4-FFF2-40B4-BE49-F238E27FC236}">
                <a16:creationId xmlns:a16="http://schemas.microsoft.com/office/drawing/2014/main" id="{E6C77795-B1D7-181E-1742-F2A82A627A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"/>
            <a:ext cx="9144000" cy="5143243"/>
          </a:xfrm>
          <a:prstGeom prst="rect">
            <a:avLst/>
          </a:prstGeom>
        </p:spPr>
      </p:pic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DFF0EE75-7CF7-4E62-BF1C-F9B866E3D5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3878" y="4008241"/>
            <a:ext cx="8093573" cy="8892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latin typeface="Aptos" panose="020B0004020202020204" pitchFamily="34" charset="0"/>
              </a:defRPr>
            </a:lvl1pPr>
          </a:lstStyle>
          <a:p>
            <a:pPr lvl="0"/>
            <a:r>
              <a:rPr lang="it-IT" dirty="0" err="1"/>
              <a:t>Authors</a:t>
            </a:r>
            <a:r>
              <a:rPr lang="it-IT" dirty="0"/>
              <a:t> and company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223ACA1F-FB05-4005-A092-76552F6BDC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3878" y="3302419"/>
            <a:ext cx="8093573" cy="5295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>
                <a:latin typeface="Aptos" panose="020B0004020202020204" pitchFamily="34" charset="0"/>
              </a:defRPr>
            </a:lvl1pPr>
          </a:lstStyle>
          <a:p>
            <a:pPr lvl="0"/>
            <a:r>
              <a:rPr lang="it-IT" dirty="0"/>
              <a:t>Title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presentation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1230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design, statico&#10;&#10;Il contenuto generato dall'IA potrebbe non essere corretto.">
            <a:extLst>
              <a:ext uri="{FF2B5EF4-FFF2-40B4-BE49-F238E27FC236}">
                <a16:creationId xmlns:a16="http://schemas.microsoft.com/office/drawing/2014/main" id="{78222E44-99EE-5FF6-278E-EFFF1284DC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"/>
            <a:ext cx="9144000" cy="5143243"/>
          </a:xfrm>
          <a:prstGeom prst="rect">
            <a:avLst/>
          </a:prstGeom>
        </p:spPr>
      </p:pic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2CE42912-E04B-4659-B54D-BD911D3FE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6550" y="888581"/>
            <a:ext cx="8070902" cy="277050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  <a:defRPr sz="1300" b="1" baseline="0">
                <a:solidFill>
                  <a:srgbClr val="01010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it-IT" dirty="0"/>
              <a:t>TITLE</a:t>
            </a:r>
          </a:p>
          <a:p>
            <a:pPr lvl="0"/>
            <a:endParaRPr lang="it-IT" dirty="0"/>
          </a:p>
        </p:txBody>
      </p:sp>
      <p:sp>
        <p:nvSpPr>
          <p:cNvPr id="5" name="Segnaposto immagine 5">
            <a:extLst>
              <a:ext uri="{FF2B5EF4-FFF2-40B4-BE49-F238E27FC236}">
                <a16:creationId xmlns:a16="http://schemas.microsoft.com/office/drawing/2014/main" id="{95A5FE19-4E0F-A93C-F237-D152407AF5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68748" y="1214120"/>
            <a:ext cx="4035451" cy="35828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it-IT" dirty="0"/>
          </a:p>
        </p:txBody>
      </p:sp>
      <p:sp>
        <p:nvSpPr>
          <p:cNvPr id="2" name="Segnaposto testo 2">
            <a:extLst>
              <a:ext uri="{FF2B5EF4-FFF2-40B4-BE49-F238E27FC236}">
                <a16:creationId xmlns:a16="http://schemas.microsoft.com/office/drawing/2014/main" id="{99752E00-416C-C668-51B5-A03BA0B1AF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3296" y="1214119"/>
            <a:ext cx="4035452" cy="3583305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1600">
                <a:latin typeface="Aptos" panose="020B0004020202020204" pitchFamily="34" charset="0"/>
              </a:defRPr>
            </a:lvl1pPr>
          </a:lstStyle>
          <a:p>
            <a:pPr lvl="0"/>
            <a:r>
              <a:rPr lang="it-IT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654914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COMPANY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testo, schermata, grafica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B8AE73C5-A505-96BC-DA97-58EA751CBE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"/>
            <a:ext cx="9144000" cy="5143243"/>
          </a:xfrm>
          <a:prstGeom prst="rect">
            <a:avLst/>
          </a:prstGeom>
        </p:spPr>
      </p:pic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2CE42912-E04B-4659-B54D-BD911D3FE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6550" y="888581"/>
            <a:ext cx="8070902" cy="277050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  <a:defRPr sz="1300" b="1" baseline="0">
                <a:solidFill>
                  <a:srgbClr val="01010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it-IT" dirty="0"/>
              <a:t>TITLE</a:t>
            </a:r>
          </a:p>
          <a:p>
            <a:pPr lvl="0"/>
            <a:endParaRPr lang="it-IT" dirty="0"/>
          </a:p>
        </p:txBody>
      </p:sp>
      <p:sp>
        <p:nvSpPr>
          <p:cNvPr id="5" name="Segnaposto immagine 5">
            <a:extLst>
              <a:ext uri="{FF2B5EF4-FFF2-40B4-BE49-F238E27FC236}">
                <a16:creationId xmlns:a16="http://schemas.microsoft.com/office/drawing/2014/main" id="{95A5FE19-4E0F-A93C-F237-D152407AF5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68748" y="1214120"/>
            <a:ext cx="4035451" cy="35828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it-IT" dirty="0"/>
          </a:p>
        </p:txBody>
      </p:sp>
      <p:sp>
        <p:nvSpPr>
          <p:cNvPr id="2" name="Segnaposto testo 2">
            <a:extLst>
              <a:ext uri="{FF2B5EF4-FFF2-40B4-BE49-F238E27FC236}">
                <a16:creationId xmlns:a16="http://schemas.microsoft.com/office/drawing/2014/main" id="{99752E00-416C-C668-51B5-A03BA0B1AF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3296" y="1214119"/>
            <a:ext cx="4035452" cy="3583305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1600">
                <a:latin typeface="Aptos" panose="020B0004020202020204" pitchFamily="34" charset="0"/>
              </a:defRPr>
            </a:lvl1pPr>
          </a:lstStyle>
          <a:p>
            <a:pPr lvl="0"/>
            <a:r>
              <a:rPr lang="it-IT" dirty="0"/>
              <a:t>Text</a:t>
            </a:r>
          </a:p>
        </p:txBody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2499C23E-E6EC-C1D4-F13C-FFC79B4CBAC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15038" y="60325"/>
            <a:ext cx="2589212" cy="6572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="1"/>
            </a:lvl1pPr>
          </a:lstStyle>
          <a:p>
            <a:r>
              <a:rPr lang="it-IT" dirty="0"/>
              <a:t>Your company logo</a:t>
            </a:r>
          </a:p>
        </p:txBody>
      </p:sp>
    </p:spTree>
    <p:extLst>
      <p:ext uri="{BB962C8B-B14F-4D97-AF65-F5344CB8AC3E}">
        <p14:creationId xmlns:p14="http://schemas.microsoft.com/office/powerpoint/2010/main" val="1600632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_TEXT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design, statico&#10;&#10;Il contenuto generato dall'IA potrebbe non essere corretto.">
            <a:extLst>
              <a:ext uri="{FF2B5EF4-FFF2-40B4-BE49-F238E27FC236}">
                <a16:creationId xmlns:a16="http://schemas.microsoft.com/office/drawing/2014/main" id="{78222E44-99EE-5FF6-278E-EFFF1284DC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"/>
            <a:ext cx="9144000" cy="5143243"/>
          </a:xfrm>
          <a:prstGeom prst="rect">
            <a:avLst/>
          </a:prstGeom>
        </p:spPr>
      </p:pic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2CE42912-E04B-4659-B54D-BD911D3FE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6550" y="888581"/>
            <a:ext cx="8070902" cy="277050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  <a:defRPr sz="1300" b="1" baseline="0">
                <a:solidFill>
                  <a:srgbClr val="01010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it-IT" dirty="0"/>
              <a:t>TITLE</a:t>
            </a:r>
          </a:p>
          <a:p>
            <a:pPr lvl="0"/>
            <a:endParaRPr lang="it-IT" dirty="0"/>
          </a:p>
        </p:txBody>
      </p:sp>
      <p:sp>
        <p:nvSpPr>
          <p:cNvPr id="2" name="Segnaposto testo 2">
            <a:extLst>
              <a:ext uri="{FF2B5EF4-FFF2-40B4-BE49-F238E27FC236}">
                <a16:creationId xmlns:a16="http://schemas.microsoft.com/office/drawing/2014/main" id="{99752E00-416C-C668-51B5-A03BA0B1AF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3295" y="1214119"/>
            <a:ext cx="8070901" cy="3583305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1600">
                <a:latin typeface="Aptos" panose="020B0004020202020204" pitchFamily="34" charset="0"/>
              </a:defRPr>
            </a:lvl1pPr>
          </a:lstStyle>
          <a:p>
            <a:pPr lvl="0"/>
            <a:r>
              <a:rPr lang="it-IT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218925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_TEXT_COMPANY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schermata, grafica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A0F1D670-C5A1-7A71-5329-2A539731F6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"/>
            <a:ext cx="9144000" cy="5143243"/>
          </a:xfrm>
          <a:prstGeom prst="rect">
            <a:avLst/>
          </a:prstGeom>
        </p:spPr>
      </p:pic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2CE42912-E04B-4659-B54D-BD911D3FE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6550" y="888581"/>
            <a:ext cx="8070902" cy="277050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  <a:defRPr sz="1300" b="1" baseline="0">
                <a:solidFill>
                  <a:srgbClr val="01010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it-IT" dirty="0"/>
              <a:t>TITLE</a:t>
            </a:r>
          </a:p>
          <a:p>
            <a:pPr lvl="0"/>
            <a:endParaRPr lang="it-IT" dirty="0"/>
          </a:p>
        </p:txBody>
      </p:sp>
      <p:sp>
        <p:nvSpPr>
          <p:cNvPr id="2" name="Segnaposto testo 2">
            <a:extLst>
              <a:ext uri="{FF2B5EF4-FFF2-40B4-BE49-F238E27FC236}">
                <a16:creationId xmlns:a16="http://schemas.microsoft.com/office/drawing/2014/main" id="{99752E00-416C-C668-51B5-A03BA0B1AF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3295" y="1214119"/>
            <a:ext cx="8070901" cy="3583305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1600">
                <a:latin typeface="Aptos" panose="020B0004020202020204" pitchFamily="34" charset="0"/>
              </a:defRPr>
            </a:lvl1pPr>
          </a:lstStyle>
          <a:p>
            <a:pPr lvl="0"/>
            <a:r>
              <a:rPr lang="it-IT" dirty="0"/>
              <a:t>Text</a:t>
            </a:r>
          </a:p>
        </p:txBody>
      </p:sp>
      <p:sp>
        <p:nvSpPr>
          <p:cNvPr id="6" name="Segnaposto immagine 7">
            <a:extLst>
              <a:ext uri="{FF2B5EF4-FFF2-40B4-BE49-F238E27FC236}">
                <a16:creationId xmlns:a16="http://schemas.microsoft.com/office/drawing/2014/main" id="{3DB04EBD-F4C1-46FD-13BA-48F84CA6F2E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15038" y="60325"/>
            <a:ext cx="2589212" cy="6572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="1"/>
            </a:lvl1pPr>
          </a:lstStyle>
          <a:p>
            <a:r>
              <a:rPr lang="it-IT" dirty="0"/>
              <a:t>Your company logo</a:t>
            </a:r>
          </a:p>
        </p:txBody>
      </p:sp>
    </p:spTree>
    <p:extLst>
      <p:ext uri="{BB962C8B-B14F-4D97-AF65-F5344CB8AC3E}">
        <p14:creationId xmlns:p14="http://schemas.microsoft.com/office/powerpoint/2010/main" val="2631762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IMG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design, statico&#10;&#10;Il contenuto generato dall'IA potrebbe non essere corretto.">
            <a:extLst>
              <a:ext uri="{FF2B5EF4-FFF2-40B4-BE49-F238E27FC236}">
                <a16:creationId xmlns:a16="http://schemas.microsoft.com/office/drawing/2014/main" id="{78222E44-99EE-5FF6-278E-EFFF1284DC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"/>
            <a:ext cx="9144000" cy="5143243"/>
          </a:xfrm>
          <a:prstGeom prst="rect">
            <a:avLst/>
          </a:prstGeom>
        </p:spPr>
      </p:pic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2CE42912-E04B-4659-B54D-BD911D3FE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6550" y="888581"/>
            <a:ext cx="8070902" cy="277050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  <a:defRPr sz="1300" b="1" baseline="0">
                <a:solidFill>
                  <a:srgbClr val="01010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it-IT" dirty="0"/>
              <a:t>TITLE</a:t>
            </a:r>
          </a:p>
          <a:p>
            <a:pPr lvl="0"/>
            <a:endParaRPr lang="it-IT" dirty="0"/>
          </a:p>
        </p:txBody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9A27905B-E475-31C3-451E-1A0B69055B0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6549" y="1214120"/>
            <a:ext cx="4035451" cy="35828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it-IT" dirty="0"/>
          </a:p>
        </p:txBody>
      </p:sp>
      <p:sp>
        <p:nvSpPr>
          <p:cNvPr id="5" name="Segnaposto immagine 5">
            <a:extLst>
              <a:ext uri="{FF2B5EF4-FFF2-40B4-BE49-F238E27FC236}">
                <a16:creationId xmlns:a16="http://schemas.microsoft.com/office/drawing/2014/main" id="{95A5FE19-4E0F-A93C-F237-D152407AF5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68748" y="1214120"/>
            <a:ext cx="4035451" cy="35828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4468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_IMG_COMPANY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, grafica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A72621EA-C2B9-F10C-C836-D8963D3590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"/>
            <a:ext cx="9144000" cy="5143243"/>
          </a:xfrm>
          <a:prstGeom prst="rect">
            <a:avLst/>
          </a:prstGeom>
        </p:spPr>
      </p:pic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2CE42912-E04B-4659-B54D-BD911D3FE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6550" y="888581"/>
            <a:ext cx="8070902" cy="277050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  <a:defRPr sz="1300" b="1" baseline="0">
                <a:solidFill>
                  <a:srgbClr val="01010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it-IT" dirty="0"/>
              <a:t>TITLE</a:t>
            </a:r>
          </a:p>
          <a:p>
            <a:pPr lvl="0"/>
            <a:endParaRPr lang="it-IT" dirty="0"/>
          </a:p>
        </p:txBody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9A27905B-E475-31C3-451E-1A0B69055B0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6549" y="1214120"/>
            <a:ext cx="4035451" cy="35828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it-IT" dirty="0"/>
          </a:p>
        </p:txBody>
      </p:sp>
      <p:sp>
        <p:nvSpPr>
          <p:cNvPr id="5" name="Segnaposto immagine 5">
            <a:extLst>
              <a:ext uri="{FF2B5EF4-FFF2-40B4-BE49-F238E27FC236}">
                <a16:creationId xmlns:a16="http://schemas.microsoft.com/office/drawing/2014/main" id="{95A5FE19-4E0F-A93C-F237-D152407AF5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68748" y="1214120"/>
            <a:ext cx="4035451" cy="35828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it-IT" dirty="0"/>
          </a:p>
        </p:txBody>
      </p:sp>
      <p:sp>
        <p:nvSpPr>
          <p:cNvPr id="7" name="Segnaposto immagine 7">
            <a:extLst>
              <a:ext uri="{FF2B5EF4-FFF2-40B4-BE49-F238E27FC236}">
                <a16:creationId xmlns:a16="http://schemas.microsoft.com/office/drawing/2014/main" id="{2E4DECC1-2D43-8102-D744-539E1EC3588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15038" y="60325"/>
            <a:ext cx="2589212" cy="6572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="1"/>
            </a:lvl1pPr>
          </a:lstStyle>
          <a:p>
            <a:r>
              <a:rPr lang="it-IT" dirty="0"/>
              <a:t>Your company logo</a:t>
            </a:r>
          </a:p>
        </p:txBody>
      </p:sp>
    </p:spTree>
    <p:extLst>
      <p:ext uri="{BB962C8B-B14F-4D97-AF65-F5344CB8AC3E}">
        <p14:creationId xmlns:p14="http://schemas.microsoft.com/office/powerpoint/2010/main" val="3889951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6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8" r:id="rId2"/>
    <p:sldLayoutId id="2147483710" r:id="rId3"/>
    <p:sldLayoutId id="2147483709" r:id="rId4"/>
    <p:sldLayoutId id="2147483711" r:id="rId5"/>
    <p:sldLayoutId id="2147483700" r:id="rId6"/>
    <p:sldLayoutId id="2147483712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535D72F-E1DD-4145-BC3A-9EF70BF48D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F9DE008-699E-44D0-B341-A268DD3418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146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F794EBCE-9A13-0209-8E27-D745257421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713626A-4CAE-262B-141C-3D5C98FE906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16A1D32-5459-1EE7-894D-F5131F6D777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0062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9536C2C-E3D2-BDB6-28AF-966CDEDA46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4E562AC-547D-AF98-CEE5-4C31116F69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0491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F8C1BDEF-96E7-F45A-A5D7-94E7136CEF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E75A677-D140-706B-BFA6-38D7258B0A3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915CD909-E264-6558-76C9-262CE761874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3135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421ACB8-1EEC-EF56-14A8-6B52E1048A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A3C7763-42EC-B847-7D3F-C431AAD99A1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C948A6F-5B42-5702-EC53-20A0FCE6B56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1A2E4215-F727-F4B8-AA63-BFC3EA34203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5846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F1DBE330-AAB8-425C-A035-4BA964BDB7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46AF2F-E3FC-4110-A033-D71ABF62A80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76CB26A9-7895-9210-78A6-152A2EB296E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2492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D0B1720-E807-C191-819D-98458E103B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15AC072-E349-EA68-5F23-12C673BC35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45F7EE7C-E831-4F05-469F-0FB2C4600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30AD7A09-08D1-EDA9-83DD-575A2AEFECB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11355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809</TotalTime>
  <Words>0</Words>
  <Application>Microsoft Office PowerPoint</Application>
  <PresentationFormat>Presentazione su schermo (16:9)</PresentationFormat>
  <Paragraphs>0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Aptos</vt:lpstr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Associazione Italiana di Metallurgia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AIM</dc:title>
  <dc:creator>aDELGROSSO;AIM - Del Grosso Antonio</dc:creator>
  <cp:keywords>#template #aim #metallurgia</cp:keywords>
  <cp:lastModifiedBy>info@aimnet.it</cp:lastModifiedBy>
  <cp:revision>56</cp:revision>
  <dcterms:created xsi:type="dcterms:W3CDTF">2018-03-15T15:46:42Z</dcterms:created>
  <dcterms:modified xsi:type="dcterms:W3CDTF">2025-07-04T13:45:04Z</dcterms:modified>
</cp:coreProperties>
</file>