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</p:sldMasterIdLst>
  <p:notesMasterIdLst>
    <p:notesMasterId r:id="rId6"/>
  </p:notesMasterIdLst>
  <p:handoutMasterIdLst>
    <p:handoutMasterId r:id="rId7"/>
  </p:handoutMasterIdLst>
  <p:sldIdLst>
    <p:sldId id="268" r:id="rId2"/>
    <p:sldId id="269" r:id="rId3"/>
    <p:sldId id="270" r:id="rId4"/>
    <p:sldId id="271" r:id="rId5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0F21"/>
    <a:srgbClr val="B83D3D"/>
    <a:srgbClr val="D36E47"/>
    <a:srgbClr val="D56D47"/>
    <a:srgbClr val="A95765"/>
    <a:srgbClr val="5A7356"/>
    <a:srgbClr val="306E9B"/>
    <a:srgbClr val="9597AC"/>
    <a:srgbClr val="22408E"/>
    <a:srgbClr val="C138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56" autoAdjust="0"/>
    <p:restoredTop sz="86483" autoAdjust="0"/>
  </p:normalViewPr>
  <p:slideViewPr>
    <p:cSldViewPr snapToGrid="0" showGuides="1">
      <p:cViewPr>
        <p:scale>
          <a:sx n="100" d="100"/>
          <a:sy n="100" d="100"/>
        </p:scale>
        <p:origin x="1878" y="44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60" d="100"/>
          <a:sy n="60" d="100"/>
        </p:scale>
        <p:origin x="3264" y="4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4C36118A-68AC-425B-9145-165C6DA951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20AB0EBC-55AF-48B2-8CAB-AE555D83305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D26B40-8AB2-485A-9690-B2A1A4C8952C}" type="datetimeFigureOut">
              <a:rPr lang="it-IT" smtClean="0"/>
              <a:t>03/09/2026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D8766403-A8AF-42BE-8E26-B287FBCF4E1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E215F0C6-0000-4ED3-A1D6-D67356D3786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B27DC0-1ED4-4294-AF82-3E43E30A76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377946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849907-1E5D-4011-83DD-CF4779E35DFF}" type="datetimeFigureOut">
              <a:rPr lang="it-IT" smtClean="0"/>
              <a:t>03/09/2026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C3A570-F6A1-4300-9EE8-F956A87FA46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518745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egnaposto testo 9">
            <a:extLst>
              <a:ext uri="{FF2B5EF4-FFF2-40B4-BE49-F238E27FC236}">
                <a16:creationId xmlns:a16="http://schemas.microsoft.com/office/drawing/2014/main" id="{DFF0EE75-7CF7-4E62-BF1C-F9B866E3D5B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73934" y="4149587"/>
            <a:ext cx="8825947" cy="56156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>
                <a:latin typeface="Aptos Narrow" panose="020B0004020202020204" pitchFamily="34" charset="0"/>
              </a:defRPr>
            </a:lvl1pPr>
          </a:lstStyle>
          <a:p>
            <a:pPr lvl="0"/>
            <a:r>
              <a:rPr lang="it-IT" dirty="0"/>
              <a:t>Name </a:t>
            </a:r>
            <a:r>
              <a:rPr lang="it-IT" dirty="0" err="1"/>
              <a:t>Surname</a:t>
            </a:r>
            <a:r>
              <a:rPr lang="it-IT" dirty="0"/>
              <a:t> – Society/University</a:t>
            </a:r>
          </a:p>
        </p:txBody>
      </p:sp>
      <p:sp>
        <p:nvSpPr>
          <p:cNvPr id="12" name="Segnaposto testo 11">
            <a:extLst>
              <a:ext uri="{FF2B5EF4-FFF2-40B4-BE49-F238E27FC236}">
                <a16:creationId xmlns:a16="http://schemas.microsoft.com/office/drawing/2014/main" id="{223ACA1F-FB05-4005-A092-76552F6BDC8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3935" y="3254839"/>
            <a:ext cx="8825948" cy="79872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800" b="1">
                <a:solidFill>
                  <a:schemeClr val="tx1"/>
                </a:solidFill>
                <a:latin typeface="Aptos Narrow" panose="020B0004020202020204" pitchFamily="34" charset="0"/>
              </a:defRPr>
            </a:lvl1pPr>
          </a:lstStyle>
          <a:p>
            <a:pPr lvl="0"/>
            <a:r>
              <a:rPr lang="it-IT" dirty="0"/>
              <a:t>Title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FAC5E8A6-1A63-6F42-3199-63A08C9756E3}"/>
              </a:ext>
            </a:extLst>
          </p:cNvPr>
          <p:cNvSpPr/>
          <p:nvPr userDrawn="1"/>
        </p:nvSpPr>
        <p:spPr>
          <a:xfrm>
            <a:off x="4281443" y="2350093"/>
            <a:ext cx="3332860" cy="3760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3113ABEF-22DB-29A3-F9A1-CDEF65BC0B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3016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2302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immagine 13">
            <a:extLst>
              <a:ext uri="{FF2B5EF4-FFF2-40B4-BE49-F238E27FC236}">
                <a16:creationId xmlns:a16="http://schemas.microsoft.com/office/drawing/2014/main" id="{55DBD265-A199-4268-B049-EDF8FAB9834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081375" y="80385"/>
            <a:ext cx="1734379" cy="534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it-IT" dirty="0"/>
              <a:t>LOGO SOCIETY/UNIVERSITY</a:t>
            </a:r>
          </a:p>
        </p:txBody>
      </p:sp>
      <p:sp>
        <p:nvSpPr>
          <p:cNvPr id="10" name="Segnaposto testo 9">
            <a:extLst>
              <a:ext uri="{FF2B5EF4-FFF2-40B4-BE49-F238E27FC236}">
                <a16:creationId xmlns:a16="http://schemas.microsoft.com/office/drawing/2014/main" id="{2CE42912-E04B-4659-B54D-BD911D3FE76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3449" y="223630"/>
            <a:ext cx="6758608" cy="39105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  <a:buNone/>
              <a:defRPr sz="1800" b="1" baseline="0">
                <a:solidFill>
                  <a:schemeClr val="tx1"/>
                </a:solidFill>
                <a:latin typeface="Aptos Narrow" panose="020B0004020202020204" pitchFamily="34" charset="0"/>
              </a:defRPr>
            </a:lvl1pPr>
          </a:lstStyle>
          <a:p>
            <a:pPr lvl="0"/>
            <a:r>
              <a:rPr lang="it-IT" dirty="0"/>
              <a:t>Title</a:t>
            </a:r>
          </a:p>
          <a:p>
            <a:pPr lvl="0"/>
            <a:endParaRPr lang="it-IT" dirty="0"/>
          </a:p>
        </p:txBody>
      </p:sp>
      <p:sp>
        <p:nvSpPr>
          <p:cNvPr id="7" name="Segnaposto testo 2">
            <a:extLst>
              <a:ext uri="{FF2B5EF4-FFF2-40B4-BE49-F238E27FC236}">
                <a16:creationId xmlns:a16="http://schemas.microsoft.com/office/drawing/2014/main" id="{5709A7E4-5BB5-31ED-206D-9EF7287B1B2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53448" y="694942"/>
            <a:ext cx="7941318" cy="428953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700" b="0">
                <a:solidFill>
                  <a:srgbClr val="9597AC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it-IT" dirty="0"/>
              <a:t>text</a:t>
            </a: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1347EA8F-8438-8D00-5B6E-C93B050E76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5400000">
            <a:off x="6379584" y="2572774"/>
            <a:ext cx="4289533" cy="533867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961131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immagine 13">
            <a:extLst>
              <a:ext uri="{FF2B5EF4-FFF2-40B4-BE49-F238E27FC236}">
                <a16:creationId xmlns:a16="http://schemas.microsoft.com/office/drawing/2014/main" id="{55DBD265-A199-4268-B049-EDF8FAB9834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081375" y="80385"/>
            <a:ext cx="1734379" cy="534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it-IT" dirty="0"/>
              <a:t>LOGO SOCIETY/UNIVERSITY</a:t>
            </a:r>
          </a:p>
        </p:txBody>
      </p:sp>
      <p:sp>
        <p:nvSpPr>
          <p:cNvPr id="10" name="Segnaposto testo 9">
            <a:extLst>
              <a:ext uri="{FF2B5EF4-FFF2-40B4-BE49-F238E27FC236}">
                <a16:creationId xmlns:a16="http://schemas.microsoft.com/office/drawing/2014/main" id="{2CE42912-E04B-4659-B54D-BD911D3FE76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3449" y="223630"/>
            <a:ext cx="6758608" cy="39105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  <a:buNone/>
              <a:defRPr sz="1800" b="1" baseline="0">
                <a:solidFill>
                  <a:schemeClr val="tx1"/>
                </a:solidFill>
                <a:latin typeface="Aptos Narrow" panose="020B0004020202020204" pitchFamily="34" charset="0"/>
              </a:defRPr>
            </a:lvl1pPr>
          </a:lstStyle>
          <a:p>
            <a:pPr lvl="0"/>
            <a:r>
              <a:rPr lang="it-IT" dirty="0"/>
              <a:t>Title</a:t>
            </a:r>
          </a:p>
          <a:p>
            <a:pPr lvl="0"/>
            <a:endParaRPr lang="it-IT" dirty="0"/>
          </a:p>
        </p:txBody>
      </p:sp>
      <p:sp>
        <p:nvSpPr>
          <p:cNvPr id="7" name="Segnaposto testo 2">
            <a:extLst>
              <a:ext uri="{FF2B5EF4-FFF2-40B4-BE49-F238E27FC236}">
                <a16:creationId xmlns:a16="http://schemas.microsoft.com/office/drawing/2014/main" id="{5709A7E4-5BB5-31ED-206D-9EF7287B1B2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53448" y="694942"/>
            <a:ext cx="3980622" cy="428953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700" b="0">
                <a:solidFill>
                  <a:srgbClr val="9597AC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it-IT" dirty="0"/>
              <a:t>text</a:t>
            </a:r>
          </a:p>
        </p:txBody>
      </p:sp>
      <p:sp>
        <p:nvSpPr>
          <p:cNvPr id="2" name="Segnaposto immagine 3">
            <a:extLst>
              <a:ext uri="{FF2B5EF4-FFF2-40B4-BE49-F238E27FC236}">
                <a16:creationId xmlns:a16="http://schemas.microsoft.com/office/drawing/2014/main" id="{1EED457D-E39F-BB94-54EC-BD234EA7251E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338431" y="694942"/>
            <a:ext cx="3906078" cy="4289532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1347EA8F-8438-8D00-5B6E-C93B050E76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5400000">
            <a:off x="6379584" y="2572774"/>
            <a:ext cx="4289533" cy="533867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6501423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immagine 13">
            <a:extLst>
              <a:ext uri="{FF2B5EF4-FFF2-40B4-BE49-F238E27FC236}">
                <a16:creationId xmlns:a16="http://schemas.microsoft.com/office/drawing/2014/main" id="{55DBD265-A199-4268-B049-EDF8FAB9834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081375" y="80385"/>
            <a:ext cx="1734379" cy="534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it-IT" dirty="0"/>
              <a:t>LOGO SOCIETY/UNIVERSITY</a:t>
            </a:r>
          </a:p>
        </p:txBody>
      </p:sp>
      <p:sp>
        <p:nvSpPr>
          <p:cNvPr id="10" name="Segnaposto testo 9">
            <a:extLst>
              <a:ext uri="{FF2B5EF4-FFF2-40B4-BE49-F238E27FC236}">
                <a16:creationId xmlns:a16="http://schemas.microsoft.com/office/drawing/2014/main" id="{2CE42912-E04B-4659-B54D-BD911D3FE76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3449" y="223630"/>
            <a:ext cx="6758608" cy="39105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  <a:buNone/>
              <a:defRPr sz="1800" b="1" baseline="0">
                <a:solidFill>
                  <a:schemeClr val="tx1"/>
                </a:solidFill>
                <a:latin typeface="Aptos Narrow" panose="020B0004020202020204" pitchFamily="34" charset="0"/>
              </a:defRPr>
            </a:lvl1pPr>
          </a:lstStyle>
          <a:p>
            <a:pPr lvl="0"/>
            <a:r>
              <a:rPr lang="it-IT" dirty="0"/>
              <a:t>Title</a:t>
            </a:r>
          </a:p>
          <a:p>
            <a:pPr lvl="0"/>
            <a:endParaRPr lang="it-IT" dirty="0"/>
          </a:p>
        </p:txBody>
      </p:sp>
      <p:sp>
        <p:nvSpPr>
          <p:cNvPr id="2" name="Segnaposto immagine 3">
            <a:extLst>
              <a:ext uri="{FF2B5EF4-FFF2-40B4-BE49-F238E27FC236}">
                <a16:creationId xmlns:a16="http://schemas.microsoft.com/office/drawing/2014/main" id="{1EED457D-E39F-BB94-54EC-BD234EA7251E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253449" y="694942"/>
            <a:ext cx="7991060" cy="4289532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1347EA8F-8438-8D00-5B6E-C93B050E76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5400000">
            <a:off x="6379584" y="2572774"/>
            <a:ext cx="4289533" cy="533867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5780095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63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706" r:id="rId2"/>
    <p:sldLayoutId id="2147483709" r:id="rId3"/>
    <p:sldLayoutId id="2147483710" r:id="rId4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DD4AC61B-E89E-14ED-A7B1-F596744C68F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89A4C60B-1060-7E21-9BED-5DF57D29AB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804486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1">
            <a:extLst>
              <a:ext uri="{FF2B5EF4-FFF2-40B4-BE49-F238E27FC236}">
                <a16:creationId xmlns:a16="http://schemas.microsoft.com/office/drawing/2014/main" id="{65522B37-E5FF-33F7-C8DD-65D9364808D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A13F04B-700C-D50F-6963-55FF0765BCB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3E84A06-73D3-A656-777C-3784AE492F6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53193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1">
            <a:extLst>
              <a:ext uri="{FF2B5EF4-FFF2-40B4-BE49-F238E27FC236}">
                <a16:creationId xmlns:a16="http://schemas.microsoft.com/office/drawing/2014/main" id="{BF527994-FCA7-F30B-4E49-03C80CBD02D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7F4B00A-912C-1B95-38B0-77227E1CC61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07881EB-A851-1DC2-A34C-1511624E89D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immagine 4">
            <a:extLst>
              <a:ext uri="{FF2B5EF4-FFF2-40B4-BE49-F238E27FC236}">
                <a16:creationId xmlns:a16="http://schemas.microsoft.com/office/drawing/2014/main" id="{411FB90D-0688-B059-48BB-6E02AE191272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369508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1">
            <a:extLst>
              <a:ext uri="{FF2B5EF4-FFF2-40B4-BE49-F238E27FC236}">
                <a16:creationId xmlns:a16="http://schemas.microsoft.com/office/drawing/2014/main" id="{C8E8337D-BDC0-97F6-3E40-EBD55AFFB27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091CD56-8399-7DB8-8ED2-B50898889C4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immagine 3">
            <a:extLst>
              <a:ext uri="{FF2B5EF4-FFF2-40B4-BE49-F238E27FC236}">
                <a16:creationId xmlns:a16="http://schemas.microsoft.com/office/drawing/2014/main" id="{9C880AEB-1E83-29B5-9B4C-BEB858D71EC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6897127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1028</TotalTime>
  <Words>0</Words>
  <Application>Microsoft Office PowerPoint</Application>
  <PresentationFormat>Presentazione su schermo (16:9)</PresentationFormat>
  <Paragraphs>0</Paragraphs>
  <Slides>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</vt:i4>
      </vt:variant>
    </vt:vector>
  </HeadingPairs>
  <TitlesOfParts>
    <vt:vector size="9" baseType="lpstr">
      <vt:lpstr>Aptos</vt:lpstr>
      <vt:lpstr>Aptos Narrow</vt:lpstr>
      <vt:lpstr>Arial</vt:lpstr>
      <vt:lpstr>Calibri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Associazione Italiana di Metallurgia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 AIM</dc:title>
  <dc:creator>aDELGROSSO;AIM - Del Grosso Antonio</dc:creator>
  <cp:keywords>#template #aim #metallurgia</cp:keywords>
  <cp:lastModifiedBy>AIM</cp:lastModifiedBy>
  <cp:revision>70</cp:revision>
  <dcterms:created xsi:type="dcterms:W3CDTF">2018-03-15T15:46:42Z</dcterms:created>
  <dcterms:modified xsi:type="dcterms:W3CDTF">2026-09-03T12:39:33Z</dcterms:modified>
</cp:coreProperties>
</file>